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2" r:id="rId2"/>
    <p:sldId id="405" r:id="rId3"/>
    <p:sldId id="420" r:id="rId4"/>
    <p:sldId id="421" r:id="rId5"/>
    <p:sldId id="422" r:id="rId6"/>
    <p:sldId id="423" r:id="rId7"/>
    <p:sldId id="393" r:id="rId8"/>
    <p:sldId id="424" r:id="rId9"/>
    <p:sldId id="425" r:id="rId10"/>
    <p:sldId id="426" r:id="rId11"/>
    <p:sldId id="427" r:id="rId12"/>
    <p:sldId id="428" r:id="rId13"/>
    <p:sldId id="429" r:id="rId14"/>
    <p:sldId id="430" r:id="rId15"/>
    <p:sldId id="431" r:id="rId16"/>
    <p:sldId id="432" r:id="rId17"/>
    <p:sldId id="4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autoAdjust="0"/>
    <p:restoredTop sz="94726"/>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B04A-AD0C-D972-459E-114E0322A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5B940-EDFA-568F-35AA-0FAD9FF97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3CC66-210B-C277-4507-FCA3A322A0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9F10D7-2559-47D8-7137-3C5836818ABB}"/>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36919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9AD12-64F9-CDE5-C65A-C655FF275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DF06B-416B-6CAF-0564-8AC282932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FCB9C-86C1-8CA0-9F45-3F06F0744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BC36B3-6F30-094D-7E6D-EF30744209C8}"/>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79914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9654F-0043-4B26-4E3E-B0F00D27D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8453D-5B54-F626-0731-B9EBEBA39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D18B5-9B34-7F71-FAB9-627A7848C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927CCD-B1E4-A233-D7F9-EBC37DB6A454}"/>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30478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CA71B-DB97-EEB6-652B-0019206B6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BB2EF-73E3-AE57-9CD4-FA7345668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FB73E-13F6-70B6-1A64-7A5126A28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C061E2-352E-9432-F378-588DDD966540}"/>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20103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2D5A-5071-FF08-0E44-454ECE143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98F03-3830-3189-55AC-6A60D11E2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C6669-B997-340D-7B5D-9C13020169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4B13F-DF32-A28B-BB44-731193D74A69}"/>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50523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547A8-BF5B-6D48-A371-EA618EF70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6034F-E434-ECD2-7697-B4F4BB878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4A009-A49F-BE53-CB8D-D7F6D75EC8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DF159-9C70-E144-09AC-814C34C35B21}"/>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41394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27C7-C287-6CD1-01B2-417030470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77A5F-0353-F310-0713-34E670345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65242-5F47-A0A0-A9C4-120BC5EEA0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72F92-8123-CF96-35DB-42B3446B0FD6}"/>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901720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4B67A-3126-5619-94E7-78F4231E3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F3B9E-5335-5E06-5F57-C7437C0BF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F330E-D45A-389F-87BC-8965E1B54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901C65-D4C9-EB10-7520-5B6E64668332}"/>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16992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0CAB-6FF5-C746-9F1E-9FD146F26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FF2DF-8684-8574-ACA9-21B11CE3B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F27BC-D3E7-306D-B696-0493A610B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B81AF-FD3D-FCE2-B272-3BD88B9D53A3}"/>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25799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1DDDE-67B7-A4F5-DADD-D5AC27544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79434-6583-E972-C9CF-29EB91AF9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27C56-8E72-09D7-DAC4-84EDD3643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7F171-AAA8-AEA4-CD1E-993DA17C6FA3}"/>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45872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E617-7DDE-14BE-BB0A-BEBD37F49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8A311-6AB5-D730-A75B-675DCA5EB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BAA40-ECE3-2E4C-2E74-D6208AA0C9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44FA1-C2C2-D703-843C-BB49881D751F}"/>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1907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4523-4441-9E3D-2EDF-FFCEA2966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15C66-D87A-2FB9-E284-E940E9354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4BB70-DA8B-B133-C382-57C8E44D6D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EA4B9F-8F46-D282-7FC9-96D5297796AA}"/>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46489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8973-C06C-84F0-3C47-490B01114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8DE38-F374-42D7-BB9A-5232F5AE0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ABA35-4960-31A9-F926-4921407C6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448542-B85A-CE70-05A7-4FB838248D0A}"/>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50189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5DEB-8E73-9AFF-F5C5-A5140C868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65A4C-D12B-ED60-47A5-1C69BCF89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A1D6D-27F8-5A77-B5F2-B1FFA4A05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BE9B6-2292-5793-6BEA-8BF962A5C99F}"/>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82930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84F18-D914-8E1C-F952-E31FADB0E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ABF81-3067-D0F5-A0A2-B8E19E1E7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0FAC8-CC5B-8A0D-AA20-CA25861C7C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9A20C4-DF93-8F00-4EC5-CBD5B8222B13}"/>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89633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4/17/26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4/17/26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rmor holding a shield and sword&#10;&#10;AI-generated content may be incorrect.">
            <a:extLst>
              <a:ext uri="{FF2B5EF4-FFF2-40B4-BE49-F238E27FC236}">
                <a16:creationId xmlns:a16="http://schemas.microsoft.com/office/drawing/2014/main" id="{043897C9-5E04-62BB-856D-FE355A1204D4}"/>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76A2-48A3-2142-0D2E-B26044AAF384}"/>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D4CB69BA-EDAC-3D36-0CC8-145F2000696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4B3A7CB-6F97-801C-60F2-9AB4779323B6}"/>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प्रभु में मजबूत बनें</a:t>
            </a:r>
          </a:p>
        </p:txBody>
      </p:sp>
    </p:spTree>
    <p:extLst>
      <p:ext uri="{BB962C8B-B14F-4D97-AF65-F5344CB8AC3E}">
        <p14:creationId xmlns:p14="http://schemas.microsoft.com/office/powerpoint/2010/main" val="264642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61CEB-0619-A4D8-0279-2635271BDEA2}"/>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E70CCBFD-8581-F3D6-F27C-269027696D3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0971C9F-3D02-BFE6-FC38-F29EB09081AC}"/>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अपने पूरे हथियार का उपयोग करें</a:t>
            </a:r>
          </a:p>
        </p:txBody>
      </p:sp>
    </p:spTree>
    <p:extLst>
      <p:ext uri="{BB962C8B-B14F-4D97-AF65-F5344CB8AC3E}">
        <p14:creationId xmlns:p14="http://schemas.microsoft.com/office/powerpoint/2010/main" val="413329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64FA2-CB44-1D0D-5849-F30604B3C1DC}"/>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C392EB90-666E-4258-DACB-1E3830A4B45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7D3C402-5936-4B8E-0678-1060A6C6E782}"/>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डटे रहें</a:t>
            </a:r>
          </a:p>
        </p:txBody>
      </p:sp>
    </p:spTree>
    <p:extLst>
      <p:ext uri="{BB962C8B-B14F-4D97-AF65-F5344CB8AC3E}">
        <p14:creationId xmlns:p14="http://schemas.microsoft.com/office/powerpoint/2010/main" val="287894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3FCE-741A-6258-85E3-494B96AD369F}"/>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C29C811D-C6C0-1304-7F73-A29485AF215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1703386-033D-27BA-F35F-15AFB35D6949}"/>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लड़ें</a:t>
            </a:r>
          </a:p>
        </p:txBody>
      </p:sp>
    </p:spTree>
    <p:extLst>
      <p:ext uri="{BB962C8B-B14F-4D97-AF65-F5344CB8AC3E}">
        <p14:creationId xmlns:p14="http://schemas.microsoft.com/office/powerpoint/2010/main" val="414395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4A1AA-E4A1-ECB3-E83C-F7C18CF53EDC}"/>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5CF7ECBD-18F7-2065-F060-19CBCF93D430}"/>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257C2A9-BFD8-F976-FD68-29F854FE3CF8}"/>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जलते हुए तीरों को बुझाएं</a:t>
            </a:r>
          </a:p>
        </p:txBody>
      </p:sp>
    </p:spTree>
    <p:extLst>
      <p:ext uri="{BB962C8B-B14F-4D97-AF65-F5344CB8AC3E}">
        <p14:creationId xmlns:p14="http://schemas.microsoft.com/office/powerpoint/2010/main" val="227907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5CF49-EAC4-5227-74D2-94E588E90B86}"/>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90D499C1-7108-7945-738B-78C0245A85BA}"/>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B5E6F97-1488-CE10-E0FA-BF2215EBEE49}"/>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आक्रमण करें</a:t>
            </a:r>
          </a:p>
        </p:txBody>
      </p:sp>
    </p:spTree>
    <p:extLst>
      <p:ext uri="{BB962C8B-B14F-4D97-AF65-F5344CB8AC3E}">
        <p14:creationId xmlns:p14="http://schemas.microsoft.com/office/powerpoint/2010/main" val="80165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78F0-FB17-C864-F52A-83E059265590}"/>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991383EC-DE24-3507-00DC-2D26D3FE3F1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C45B0E5-C9BB-81EC-B3AC-5C8FD1A5FC8C}"/>
              </a:ext>
            </a:extLst>
          </p:cNvPr>
          <p:cNvSpPr txBox="1"/>
          <p:nvPr/>
        </p:nvSpPr>
        <p:spPr>
          <a:xfrm>
            <a:off x="830894" y="1781636"/>
            <a:ext cx="6308942" cy="2211375"/>
          </a:xfrm>
          <a:prstGeom prst="rect">
            <a:avLst/>
          </a:prstGeom>
          <a:noFill/>
        </p:spPr>
        <p:txBody>
          <a:bodyPr wrap="square" rtlCol="0">
            <a:spAutoFit/>
          </a:bodyPr>
          <a:lstStyle/>
          <a:p>
            <a:pPr marL="571500" indent="-571500">
              <a:lnSpc>
                <a:spcPct val="13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उसके वचन पर ध्यान बनाए रखें</a:t>
            </a:r>
          </a:p>
          <a:p>
            <a:pPr marL="571500" indent="-571500">
              <a:lnSpc>
                <a:spcPct val="13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उसके वचन को बोलते रहें</a:t>
            </a:r>
          </a:p>
          <a:p>
            <a:pPr marL="571500" indent="-571500">
              <a:lnSpc>
                <a:spcPct val="13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हर जलते हुए तीर को बुझाते रहें</a:t>
            </a:r>
          </a:p>
        </p:txBody>
      </p:sp>
    </p:spTree>
    <p:extLst>
      <p:ext uri="{BB962C8B-B14F-4D97-AF65-F5344CB8AC3E}">
        <p14:creationId xmlns:p14="http://schemas.microsoft.com/office/powerpoint/2010/main" val="420196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578AD-C098-D16C-0D32-C866C9A249DB}"/>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AE308DA0-ED30-74E8-C3AA-7C0074D3380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24325DA-5563-6465-2B22-7B94F9E5D2D5}"/>
              </a:ext>
            </a:extLst>
          </p:cNvPr>
          <p:cNvSpPr txBox="1"/>
          <p:nvPr/>
        </p:nvSpPr>
        <p:spPr>
          <a:xfrm>
            <a:off x="868472" y="1756584"/>
            <a:ext cx="6308942" cy="2211375"/>
          </a:xfrm>
          <a:prstGeom prst="rect">
            <a:avLst/>
          </a:prstGeom>
          <a:noFill/>
        </p:spPr>
        <p:txBody>
          <a:bodyPr wrap="square" rtlCol="0">
            <a:spAutoFit/>
          </a:bodyPr>
          <a:lstStyle/>
          <a:p>
            <a:pPr marL="571500" indent="-571500">
              <a:lnSpc>
                <a:spcPct val="13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स्तुति करते रहें</a:t>
            </a:r>
          </a:p>
          <a:p>
            <a:pPr marL="571500" indent="-571500">
              <a:lnSpc>
                <a:spcPct val="13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अपने आप को अच्छे लोगों से घेरें</a:t>
            </a:r>
          </a:p>
          <a:p>
            <a:pPr marL="571500" indent="-571500">
              <a:lnSpc>
                <a:spcPct val="13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सतर्क बने रहें</a:t>
            </a:r>
          </a:p>
        </p:txBody>
      </p:sp>
    </p:spTree>
    <p:extLst>
      <p:ext uri="{BB962C8B-B14F-4D97-AF65-F5344CB8AC3E}">
        <p14:creationId xmlns:p14="http://schemas.microsoft.com/office/powerpoint/2010/main" val="423947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EAE4EE-18BA-EF88-87A4-36C13EE5CEDB}"/>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in armor holding a shield and sword&#10;&#10;AI-generated content may be incorrect.">
            <a:extLst>
              <a:ext uri="{FF2B5EF4-FFF2-40B4-BE49-F238E27FC236}">
                <a16:creationId xmlns:a16="http://schemas.microsoft.com/office/drawing/2014/main" id="{F30F6D30-FECC-C539-EBF4-95076DB2E2E4}"/>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6460694-DAB2-7930-FBC0-2CBF82F629F8}"/>
              </a:ext>
            </a:extLst>
          </p:cNvPr>
          <p:cNvSpPr txBox="1"/>
          <p:nvPr/>
        </p:nvSpPr>
        <p:spPr>
          <a:xfrm>
            <a:off x="956155" y="1715466"/>
            <a:ext cx="6083472"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इफिसियों 6:10-18</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10 इसलिये प्रभु में और उसकी शक्‍ति के प्रभाव में बलवन्त बनो। </a:t>
            </a:r>
          </a:p>
          <a:p>
            <a:r>
              <a:rPr lang="hi-IN" sz="3200" dirty="0">
                <a:solidFill>
                  <a:schemeClr val="bg1"/>
                </a:solidFill>
                <a:effectLst/>
                <a:latin typeface="Calibri" panose="020F0502020204030204" pitchFamily="34" charset="0"/>
                <a:cs typeface="Calibri" panose="020F0502020204030204" pitchFamily="34" charset="0"/>
              </a:rPr>
              <a:t>11 परमेश्‍वर के सारे हथियार बाँध लो कि तुम शैतान की युक्‍तियों के सामने खड़े रह सको।</a:t>
            </a:r>
          </a:p>
        </p:txBody>
      </p:sp>
    </p:spTree>
    <p:extLst>
      <p:ext uri="{BB962C8B-B14F-4D97-AF65-F5344CB8AC3E}">
        <p14:creationId xmlns:p14="http://schemas.microsoft.com/office/powerpoint/2010/main" val="358626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FEF0-98A2-C03B-15E2-30DE9372B531}"/>
            </a:ext>
          </a:extLst>
        </p:cNvPr>
        <p:cNvGrpSpPr/>
        <p:nvPr/>
      </p:nvGrpSpPr>
      <p:grpSpPr>
        <a:xfrm>
          <a:off x="0" y="0"/>
          <a:ext cx="0" cy="0"/>
          <a:chOff x="0" y="0"/>
          <a:chExt cx="0" cy="0"/>
        </a:xfrm>
      </p:grpSpPr>
      <p:pic>
        <p:nvPicPr>
          <p:cNvPr id="4" name="Picture 3" descr="A person in armor holding a shield and sword&#10;&#10;AI-generated content may be incorrect.">
            <a:extLst>
              <a:ext uri="{FF2B5EF4-FFF2-40B4-BE49-F238E27FC236}">
                <a16:creationId xmlns:a16="http://schemas.microsoft.com/office/drawing/2014/main" id="{47538E5A-5211-31A5-2402-467E970D655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FA1B6D2-F5F2-FEDE-995C-22604F9AADED}"/>
              </a:ext>
            </a:extLst>
          </p:cNvPr>
          <p:cNvSpPr txBox="1"/>
          <p:nvPr/>
        </p:nvSpPr>
        <p:spPr>
          <a:xfrm>
            <a:off x="668056" y="1136064"/>
            <a:ext cx="6609565" cy="458587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इफिसियों 6:10-18</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12 क्योंकि हमारा यह मल्‍लयुद्ध लहू और मांस से नहीं परन्तु प्रधानों से, और अधिकारियों से, और इस संसार के अन्धकार के हाकिमों से और उस दुष्‍टता की आत्मिक सेनाओं से है जो आकाश में हैं। </a:t>
            </a:r>
          </a:p>
          <a:p>
            <a:r>
              <a:rPr lang="hi-IN" sz="3200" dirty="0">
                <a:solidFill>
                  <a:schemeClr val="bg1"/>
                </a:solidFill>
                <a:effectLst/>
                <a:latin typeface="Calibri" panose="020F0502020204030204" pitchFamily="34" charset="0"/>
                <a:cs typeface="Calibri" panose="020F0502020204030204" pitchFamily="34" charset="0"/>
              </a:rPr>
              <a:t>13 इसलिये परमेश्‍वर के सारे हथियार बाँध लो कि तुम बुरे दिन में सामना कर सको, और सब कुछ पूरा करके स्थिर रह सको। </a:t>
            </a:r>
          </a:p>
        </p:txBody>
      </p:sp>
    </p:spTree>
    <p:extLst>
      <p:ext uri="{BB962C8B-B14F-4D97-AF65-F5344CB8AC3E}">
        <p14:creationId xmlns:p14="http://schemas.microsoft.com/office/powerpoint/2010/main" val="197276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B35C-B79A-9BB8-FEFE-91F93BF41C23}"/>
            </a:ext>
          </a:extLst>
        </p:cNvPr>
        <p:cNvGrpSpPr/>
        <p:nvPr/>
      </p:nvGrpSpPr>
      <p:grpSpPr>
        <a:xfrm>
          <a:off x="0" y="0"/>
          <a:ext cx="0" cy="0"/>
          <a:chOff x="0" y="0"/>
          <a:chExt cx="0" cy="0"/>
        </a:xfrm>
      </p:grpSpPr>
      <p:pic>
        <p:nvPicPr>
          <p:cNvPr id="4" name="Picture 3" descr="A person in armor holding a shield and sword&#10;&#10;AI-generated content may be incorrect.">
            <a:extLst>
              <a:ext uri="{FF2B5EF4-FFF2-40B4-BE49-F238E27FC236}">
                <a16:creationId xmlns:a16="http://schemas.microsoft.com/office/drawing/2014/main" id="{E3504287-E828-8143-00BF-30320FE12CC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1024D4E-20CE-529D-542D-339CA2ABCD80}"/>
              </a:ext>
            </a:extLst>
          </p:cNvPr>
          <p:cNvSpPr txBox="1"/>
          <p:nvPr/>
        </p:nvSpPr>
        <p:spPr>
          <a:xfrm>
            <a:off x="855947" y="1812470"/>
            <a:ext cx="6396624"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इफिसियों 6:10-18</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14 इसलिये सत्य से अपनी कमर कसकर, और धार्मिकता की झिलम पहिन कर</a:t>
            </a:r>
          </a:p>
          <a:p>
            <a:r>
              <a:rPr lang="hi-IN" sz="3200" dirty="0">
                <a:solidFill>
                  <a:schemeClr val="bg1"/>
                </a:solidFill>
                <a:effectLst/>
                <a:latin typeface="Calibri" panose="020F0502020204030204" pitchFamily="34" charset="0"/>
                <a:cs typeface="Calibri" panose="020F0502020204030204" pitchFamily="34" charset="0"/>
              </a:rPr>
              <a:t>15 और पाँवों में मेल के सुसमाचार की तैयारी के जूते पहिन कर </a:t>
            </a:r>
          </a:p>
        </p:txBody>
      </p:sp>
    </p:spTree>
    <p:extLst>
      <p:ext uri="{BB962C8B-B14F-4D97-AF65-F5344CB8AC3E}">
        <p14:creationId xmlns:p14="http://schemas.microsoft.com/office/powerpoint/2010/main" val="56891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B152F-D9E3-F6B6-F507-14EEB2A66732}"/>
            </a:ext>
          </a:extLst>
        </p:cNvPr>
        <p:cNvGrpSpPr/>
        <p:nvPr/>
      </p:nvGrpSpPr>
      <p:grpSpPr>
        <a:xfrm>
          <a:off x="0" y="0"/>
          <a:ext cx="0" cy="0"/>
          <a:chOff x="0" y="0"/>
          <a:chExt cx="0" cy="0"/>
        </a:xfrm>
      </p:grpSpPr>
      <p:pic>
        <p:nvPicPr>
          <p:cNvPr id="4" name="Picture 3" descr="A person in armor holding a shield and sword&#10;&#10;AI-generated content may be incorrect.">
            <a:extLst>
              <a:ext uri="{FF2B5EF4-FFF2-40B4-BE49-F238E27FC236}">
                <a16:creationId xmlns:a16="http://schemas.microsoft.com/office/drawing/2014/main" id="{C3DCE777-3264-A334-984D-EE267E8734AA}"/>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3B5362D-7F8B-46DF-F505-49669B2BB15B}"/>
              </a:ext>
            </a:extLst>
          </p:cNvPr>
          <p:cNvSpPr txBox="1"/>
          <p:nvPr/>
        </p:nvSpPr>
        <p:spPr>
          <a:xfrm>
            <a:off x="855947" y="1812470"/>
            <a:ext cx="6396624"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इफिसियों 6:10-18</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16 और इन सब के साथ विश्‍वास की ढाल लेकर स्थिर रहो जिससे तुम उस दुष्‍ट के सब जलते हुए तीरों को बुझा सको। </a:t>
            </a:r>
          </a:p>
          <a:p>
            <a:r>
              <a:rPr lang="hi-IN" sz="3200" dirty="0">
                <a:solidFill>
                  <a:schemeClr val="bg1"/>
                </a:solidFill>
                <a:effectLst/>
                <a:latin typeface="Calibri" panose="020F0502020204030204" pitchFamily="34" charset="0"/>
                <a:cs typeface="Calibri" panose="020F0502020204030204" pitchFamily="34" charset="0"/>
              </a:rPr>
              <a:t>17 और उद्धार का टोप, और आत्मा की तलवार, जो परमेश्‍वर का वचन है, ले लो।</a:t>
            </a:r>
          </a:p>
        </p:txBody>
      </p:sp>
    </p:spTree>
    <p:extLst>
      <p:ext uri="{BB962C8B-B14F-4D97-AF65-F5344CB8AC3E}">
        <p14:creationId xmlns:p14="http://schemas.microsoft.com/office/powerpoint/2010/main" val="243938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C386-2A52-0297-4AA3-111BFDCF9666}"/>
            </a:ext>
          </a:extLst>
        </p:cNvPr>
        <p:cNvGrpSpPr/>
        <p:nvPr/>
      </p:nvGrpSpPr>
      <p:grpSpPr>
        <a:xfrm>
          <a:off x="0" y="0"/>
          <a:ext cx="0" cy="0"/>
          <a:chOff x="0" y="0"/>
          <a:chExt cx="0" cy="0"/>
        </a:xfrm>
      </p:grpSpPr>
      <p:pic>
        <p:nvPicPr>
          <p:cNvPr id="4" name="Picture 3" descr="A person in armor holding a shield and sword&#10;&#10;AI-generated content may be incorrect.">
            <a:extLst>
              <a:ext uri="{FF2B5EF4-FFF2-40B4-BE49-F238E27FC236}">
                <a16:creationId xmlns:a16="http://schemas.microsoft.com/office/drawing/2014/main" id="{234F624F-D230-A16E-EFE4-12E3F7D3640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D3102D7-9682-5090-4E6B-9A30CD16D1ED}"/>
              </a:ext>
            </a:extLst>
          </p:cNvPr>
          <p:cNvSpPr txBox="1"/>
          <p:nvPr/>
        </p:nvSpPr>
        <p:spPr>
          <a:xfrm>
            <a:off x="855947" y="2012886"/>
            <a:ext cx="6396624" cy="261610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इफिसियों 6:10-18</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18 हर समय और हर प्रकार से आत्मा में प्रार्थना, और विनती करते रहो, और इसी लिये जागते रहो कि सब पवित्र लोगों के लिये लगातार विनती किया करो, </a:t>
            </a:r>
          </a:p>
        </p:txBody>
      </p:sp>
    </p:spTree>
    <p:extLst>
      <p:ext uri="{BB962C8B-B14F-4D97-AF65-F5344CB8AC3E}">
        <p14:creationId xmlns:p14="http://schemas.microsoft.com/office/powerpoint/2010/main" val="171629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rmor holding a shield and sword&#10;&#10;AI-generated content may be incorrect.">
            <a:extLst>
              <a:ext uri="{FF2B5EF4-FFF2-40B4-BE49-F238E27FC236}">
                <a16:creationId xmlns:a16="http://schemas.microsoft.com/office/drawing/2014/main" id="{CC8FE613-F7F3-926D-EEC4-95061986063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3568D66-67C8-5F50-5D1A-2A77E4E566A3}"/>
              </a:ext>
            </a:extLst>
          </p:cNvPr>
          <p:cNvSpPr txBox="1"/>
          <p:nvPr/>
        </p:nvSpPr>
        <p:spPr>
          <a:xfrm>
            <a:off x="1031310" y="293067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आत्मिक संघर्ष में हैं</a:t>
            </a:r>
          </a:p>
        </p:txBody>
      </p:sp>
    </p:spTree>
    <p:extLst>
      <p:ext uri="{BB962C8B-B14F-4D97-AF65-F5344CB8AC3E}">
        <p14:creationId xmlns:p14="http://schemas.microsoft.com/office/powerpoint/2010/main" val="179584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441B5-B87B-23F7-C3CA-D185AE09F3B6}"/>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5FD06854-61E8-20DB-38F2-3026975A47AC}"/>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0E695BF-8F51-C376-7F37-6D928213A938}"/>
              </a:ext>
            </a:extLst>
          </p:cNvPr>
          <p:cNvSpPr txBox="1"/>
          <p:nvPr/>
        </p:nvSpPr>
        <p:spPr>
          <a:xfrm>
            <a:off x="1031310" y="2642575"/>
            <a:ext cx="58204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शत्रु चोरी करने, घात करने और नष्ट करने आता है</a:t>
            </a:r>
          </a:p>
        </p:txBody>
      </p:sp>
    </p:spTree>
    <p:extLst>
      <p:ext uri="{BB962C8B-B14F-4D97-AF65-F5344CB8AC3E}">
        <p14:creationId xmlns:p14="http://schemas.microsoft.com/office/powerpoint/2010/main" val="225577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ED74-CEC5-8FE4-3C1F-A1427F352DC4}"/>
            </a:ext>
          </a:extLst>
        </p:cNvPr>
        <p:cNvGrpSpPr/>
        <p:nvPr/>
      </p:nvGrpSpPr>
      <p:grpSpPr>
        <a:xfrm>
          <a:off x="0" y="0"/>
          <a:ext cx="0" cy="0"/>
          <a:chOff x="0" y="0"/>
          <a:chExt cx="0" cy="0"/>
        </a:xfrm>
      </p:grpSpPr>
      <p:pic>
        <p:nvPicPr>
          <p:cNvPr id="3" name="Picture 2" descr="A person in armor holding a shield and sword&#10;&#10;AI-generated content may be incorrect.">
            <a:extLst>
              <a:ext uri="{FF2B5EF4-FFF2-40B4-BE49-F238E27FC236}">
                <a16:creationId xmlns:a16="http://schemas.microsoft.com/office/drawing/2014/main" id="{F97F8D23-38D6-6450-C4C6-9009D419B7C4}"/>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F98150C-E06E-6FDC-95B8-D3C3B6724354}"/>
              </a:ext>
            </a:extLst>
          </p:cNvPr>
          <p:cNvSpPr txBox="1"/>
          <p:nvPr/>
        </p:nvSpPr>
        <p:spPr>
          <a:xfrm>
            <a:off x="1031310" y="2642575"/>
            <a:ext cx="6083474"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युक्तियाँ, बुरा दिन और सब जलते हुए तीर</a:t>
            </a:r>
          </a:p>
        </p:txBody>
      </p:sp>
    </p:spTree>
    <p:extLst>
      <p:ext uri="{BB962C8B-B14F-4D97-AF65-F5344CB8AC3E}">
        <p14:creationId xmlns:p14="http://schemas.microsoft.com/office/powerpoint/2010/main" val="1054500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16276</TotalTime>
  <Words>303</Words>
  <Application>Microsoft Macintosh PowerPoint</Application>
  <PresentationFormat>Widescreen</PresentationFormat>
  <Paragraphs>46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3205</cp:revision>
  <dcterms:created xsi:type="dcterms:W3CDTF">2022-04-28T10:27:37Z</dcterms:created>
  <dcterms:modified xsi:type="dcterms:W3CDTF">2026-04-17T07:05:28Z</dcterms:modified>
</cp:coreProperties>
</file>